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54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53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44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8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74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99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93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00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36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77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14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ED99D-DDAA-426D-95AF-A46170725F07}" type="datetimeFigureOut">
              <a:rPr kumimoji="1" lang="ja-JP" altLang="en-US" smtClean="0"/>
              <a:t>2023/6/27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A120C-736D-4218-8378-BC0FC9BCF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8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475A9FBD-C432-2B3D-B368-5D875A6D8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" y="0"/>
            <a:ext cx="10688972" cy="7559675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635E86D8-3F2E-BFAE-B577-8DA8E178327A}"/>
              </a:ext>
            </a:extLst>
          </p:cNvPr>
          <p:cNvSpPr txBox="1"/>
          <p:nvPr/>
        </p:nvSpPr>
        <p:spPr>
          <a:xfrm>
            <a:off x="620639" y="5346944"/>
            <a:ext cx="3589654" cy="127663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8100" algn="r">
              <a:lnSpc>
                <a:spcPct val="100000"/>
              </a:lnSpc>
              <a:spcBef>
                <a:spcPts val="135"/>
              </a:spcBef>
              <a:tabLst>
                <a:tab pos="2243138" algn="l"/>
              </a:tabLst>
            </a:pPr>
            <a:endParaRPr lang="en-US" sz="4050" b="1" spc="-450">
              <a:solidFill>
                <a:srgbClr val="FFFFFF"/>
              </a:solidFill>
              <a:latin typeface="Arial Black" panose="020B0A04020102020204" pitchFamily="34" charset="0"/>
              <a:cs typeface="源ノ角ゴシック JP"/>
            </a:endParaRPr>
          </a:p>
          <a:p>
            <a:pPr marL="38100" algn="r">
              <a:lnSpc>
                <a:spcPct val="100000"/>
              </a:lnSpc>
              <a:spcBef>
                <a:spcPts val="135"/>
              </a:spcBef>
              <a:tabLst>
                <a:tab pos="2243138" algn="l"/>
              </a:tabLst>
            </a:pPr>
            <a:r>
              <a:rPr sz="4050" b="1" spc="-450">
                <a:solidFill>
                  <a:srgbClr val="FFFFFF"/>
                </a:solidFill>
                <a:latin typeface="Arial Black" panose="020B0A04020102020204" pitchFamily="34" charset="0"/>
                <a:cs typeface="源ノ角ゴシック JP"/>
              </a:rPr>
              <a:t>円</a:t>
            </a:r>
            <a:r>
              <a:rPr lang="ja-JP" sz="2000" b="1" baseline="-6172" err="1">
                <a:solidFill>
                  <a:srgbClr val="FFFFFF"/>
                </a:solidFill>
                <a:latin typeface="Arial Black" panose="020B0A04020102020204" pitchFamily="34" charset="0"/>
                <a:ea typeface="メイリオ"/>
                <a:cs typeface="源ノ角ゴシック JP"/>
              </a:rPr>
              <a:t>（税込</a:t>
            </a:r>
            <a:r>
              <a:rPr lang="ja-JP" sz="2000" b="1" spc="-75" baseline="-6172">
                <a:solidFill>
                  <a:srgbClr val="FFFFFF"/>
                </a:solidFill>
                <a:latin typeface="Arial Black" panose="020B0A04020102020204" pitchFamily="34" charset="0"/>
                <a:ea typeface="メイリオ"/>
                <a:cs typeface="源ノ角ゴシック JP"/>
              </a:rPr>
              <a:t>）</a:t>
            </a:r>
            <a:endParaRPr lang="ja-JP" sz="2000" baseline="-6172">
              <a:solidFill>
                <a:srgbClr val="000000"/>
              </a:solidFill>
              <a:latin typeface="Arial Black" panose="020B0A04020102020204" pitchFamily="34" charset="0"/>
              <a:ea typeface="メイリオ"/>
              <a:cs typeface="源ノ角ゴシック JP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CB6A1EFA-31DF-C4B6-816E-AD8198B1B907}"/>
              </a:ext>
            </a:extLst>
          </p:cNvPr>
          <p:cNvSpPr txBox="1"/>
          <p:nvPr/>
        </p:nvSpPr>
        <p:spPr>
          <a:xfrm>
            <a:off x="0" y="5432008"/>
            <a:ext cx="2923754" cy="1276632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marL="38100" algn="r">
              <a:lnSpc>
                <a:spcPct val="100000"/>
              </a:lnSpc>
              <a:spcBef>
                <a:spcPts val="135"/>
              </a:spcBef>
              <a:tabLst>
                <a:tab pos="2243138" algn="l"/>
              </a:tabLst>
            </a:pPr>
            <a:r>
              <a:rPr lang="en-US" altLang="ja-JP" sz="12000" b="1" spc="-450" baseline="-6172">
                <a:solidFill>
                  <a:srgbClr val="FFFF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1,500</a:t>
            </a:r>
            <a:endParaRPr lang="ja-JP" altLang="en-US" sz="12000" baseline="-6172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3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cdc6a5-f583-4e2c-8406-7fe9508d195f">
      <UserInfo>
        <DisplayName>化粧品マーケティング（統括）部情報発信 メンバー</DisplayName>
        <AccountId>7</AccountId>
        <AccountType/>
      </UserInfo>
    </SharedWithUsers>
    <TaxCatchAll xmlns="04cdc6a5-f583-4e2c-8406-7fe9508d195f" xsi:nil="true"/>
    <lcf76f155ced4ddcb4097134ff3c332f xmlns="6d36a44f-9eb1-4203-adfb-298b62aaa5c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0749AE3CF8E264EA5F1BFFAE81698B9" ma:contentTypeVersion="13" ma:contentTypeDescription="新しいドキュメントを作成します。" ma:contentTypeScope="" ma:versionID="9660eae62ebf554f9e3ee59b9b30fb89">
  <xsd:schema xmlns:xsd="http://www.w3.org/2001/XMLSchema" xmlns:xs="http://www.w3.org/2001/XMLSchema" xmlns:p="http://schemas.microsoft.com/office/2006/metadata/properties" xmlns:ns2="6d36a44f-9eb1-4203-adfb-298b62aaa5cb" xmlns:ns3="04cdc6a5-f583-4e2c-8406-7fe9508d195f" targetNamespace="http://schemas.microsoft.com/office/2006/metadata/properties" ma:root="true" ma:fieldsID="d6f0e8891fb24969c719bfe8d67ab242" ns2:_="" ns3:_="">
    <xsd:import namespace="6d36a44f-9eb1-4203-adfb-298b62aaa5cb"/>
    <xsd:import namespace="04cdc6a5-f583-4e2c-8406-7fe9508d1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a44f-9eb1-4203-adfb-298b62aaa5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d6efe5d7-c428-4167-bba2-2bc5d67541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cdc6a5-f583-4e2c-8406-7fe9508d19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cbacdc1-3796-4fca-9c95-375fb82805de}" ma:internalName="TaxCatchAll" ma:showField="CatchAllData" ma:web="04cdc6a5-f583-4e2c-8406-7fe9508d1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7D8A9D-A780-458D-AB6A-4E656B3CE8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0A6942-1A45-4763-8087-8E32B3EFA91F}">
  <ds:schemaRefs>
    <ds:schemaRef ds:uri="http://schemas.microsoft.com/office/2006/metadata/properties"/>
    <ds:schemaRef ds:uri="http://schemas.microsoft.com/office/infopath/2007/PartnerControls"/>
    <ds:schemaRef ds:uri="04cdc6a5-f583-4e2c-8406-7fe9508d195f"/>
    <ds:schemaRef ds:uri="6d36a44f-9eb1-4203-adfb-298b62aaa5cb"/>
  </ds:schemaRefs>
</ds:datastoreItem>
</file>

<file path=customXml/itemProps3.xml><?xml version="1.0" encoding="utf-8"?>
<ds:datastoreItem xmlns:ds="http://schemas.openxmlformats.org/officeDocument/2006/customXml" ds:itemID="{4D49CB3D-F46F-4413-816C-292543C164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36a44f-9eb1-4203-adfb-298b62aaa5cb"/>
    <ds:schemaRef ds:uri="04cdc6a5-f583-4e2c-8406-7fe9508d1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</TotalTime>
  <Words>5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 Unicode MS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Akizuki Wataru（秋月 航）</dc:creator>
  <cp:lastModifiedBy>Mayuko Baba/馬場　真由子</cp:lastModifiedBy>
  <cp:revision>6</cp:revision>
  <dcterms:created xsi:type="dcterms:W3CDTF">2023-06-19T07:20:03Z</dcterms:created>
  <dcterms:modified xsi:type="dcterms:W3CDTF">2023-06-27T09:11:05Z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0x010100F0749AE3CF8E264EA5F1BFFAE81698B9</vt:lpwstr>
  </property>
</Properties>
</file>