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8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D9B33-E45B-4507-B83A-712624D115AB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D110E-D093-4C6C-B985-51B1698C2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50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54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3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44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48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74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99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93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00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36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77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147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ED99D-DDAA-426D-95AF-A46170725F07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A120C-736D-4218-8378-BC0FC9BCF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81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5309CED1-0A08-7C83-F8E0-FE3F3E6714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4" y="-8851"/>
            <a:ext cx="10705802" cy="7568526"/>
          </a:xfrm>
        </p:spPr>
      </p:pic>
      <p:sp>
        <p:nvSpPr>
          <p:cNvPr id="6" name="object 7">
            <a:extLst>
              <a:ext uri="{FF2B5EF4-FFF2-40B4-BE49-F238E27FC236}">
                <a16:creationId xmlns:a16="http://schemas.microsoft.com/office/drawing/2014/main" id="{D44C2CE1-F243-6756-727F-437276511D43}"/>
              </a:ext>
            </a:extLst>
          </p:cNvPr>
          <p:cNvSpPr txBox="1"/>
          <p:nvPr/>
        </p:nvSpPr>
        <p:spPr>
          <a:xfrm>
            <a:off x="6628767" y="4971185"/>
            <a:ext cx="3615054" cy="14946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lang="en-US" sz="9600" spc="1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ヒラギノ明朝 ProN W3" panose="02020300000000000000" pitchFamily="18" charset="-128"/>
                <a:ea typeface="ヒラギノ明朝 ProN W3" panose="02020300000000000000" pitchFamily="18" charset="-128"/>
                <a:cs typeface="Gill Sans Ultra Bold Condensed"/>
              </a:rPr>
              <a:t>1</a:t>
            </a:r>
            <a:r>
              <a:rPr sz="9600" spc="1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ヒラギノ明朝 ProN W3" panose="02020300000000000000" pitchFamily="18" charset="-128"/>
                <a:ea typeface="ヒラギノ明朝 ProN W3" panose="02020300000000000000" pitchFamily="18" charset="-128"/>
                <a:cs typeface="Gill Sans Ultra Bold Condensed"/>
              </a:rPr>
              <a:t>,</a:t>
            </a:r>
            <a:r>
              <a:rPr lang="en-US" sz="9600" spc="1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ヒラギノ明朝 ProN W3" panose="02020300000000000000" pitchFamily="18" charset="-128"/>
                <a:ea typeface="ヒラギノ明朝 ProN W3" panose="02020300000000000000" pitchFamily="18" charset="-128"/>
                <a:cs typeface="Gill Sans Ultra Bold Condensed"/>
              </a:rPr>
              <a:t>5</a:t>
            </a:r>
            <a:r>
              <a:rPr sz="9600" spc="1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ヒラギノ明朝 ProN W3" panose="02020300000000000000" pitchFamily="18" charset="-128"/>
                <a:ea typeface="ヒラギノ明朝 ProN W3" panose="02020300000000000000" pitchFamily="18" charset="-128"/>
                <a:cs typeface="Gill Sans Ultra Bold Condensed"/>
              </a:rPr>
              <a:t>00</a:t>
            </a:r>
            <a:endParaRPr sz="9600" baseline="-6172" dirty="0">
              <a:latin typeface="ヒラギノ明朝 ProN W3" panose="02020300000000000000" pitchFamily="18" charset="-128"/>
              <a:ea typeface="ヒラギノ明朝 ProN W3" panose="02020300000000000000" pitchFamily="18" charset="-128"/>
              <a:cs typeface="源ノ角ゴシック JP"/>
            </a:endParaRPr>
          </a:p>
        </p:txBody>
      </p:sp>
    </p:spTree>
    <p:extLst>
      <p:ext uri="{BB962C8B-B14F-4D97-AF65-F5344CB8AC3E}">
        <p14:creationId xmlns:p14="http://schemas.microsoft.com/office/powerpoint/2010/main" val="393203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0749AE3CF8E264EA5F1BFFAE81698B9" ma:contentTypeVersion="15" ma:contentTypeDescription="新しいドキュメントを作成します。" ma:contentTypeScope="" ma:versionID="9498049ae8d965a1dca879f11f5ad961">
  <xsd:schema xmlns:xsd="http://www.w3.org/2001/XMLSchema" xmlns:xs="http://www.w3.org/2001/XMLSchema" xmlns:p="http://schemas.microsoft.com/office/2006/metadata/properties" xmlns:ns2="6d36a44f-9eb1-4203-adfb-298b62aaa5cb" xmlns:ns3="04cdc6a5-f583-4e2c-8406-7fe9508d195f" targetNamespace="http://schemas.microsoft.com/office/2006/metadata/properties" ma:root="true" ma:fieldsID="2af82b58183a851f6ec2feade0a25fef" ns2:_="" ns3:_="">
    <xsd:import namespace="6d36a44f-9eb1-4203-adfb-298b62aaa5cb"/>
    <xsd:import namespace="04cdc6a5-f583-4e2c-8406-7fe9508d19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6a44f-9eb1-4203-adfb-298b62aaa5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d6efe5d7-c428-4167-bba2-2bc5d67541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dc6a5-f583-4e2c-8406-7fe9508d195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cbacdc1-3796-4fca-9c95-375fb82805de}" ma:internalName="TaxCatchAll" ma:showField="CatchAllData" ma:web="04cdc6a5-f583-4e2c-8406-7fe9508d19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4cdc6a5-f583-4e2c-8406-7fe9508d195f" xsi:nil="true"/>
    <lcf76f155ced4ddcb4097134ff3c332f xmlns="6d36a44f-9eb1-4203-adfb-298b62aaa5c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4874DB-4012-417C-B340-BC78320D03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36a44f-9eb1-4203-adfb-298b62aaa5cb"/>
    <ds:schemaRef ds:uri="04cdc6a5-f583-4e2c-8406-7fe9508d19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7FEB2E-E7BD-45B1-87FD-F0D15D2A10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1F743F-3011-49D3-85B8-395825753B76}">
  <ds:schemaRefs>
    <ds:schemaRef ds:uri="http://schemas.microsoft.com/office/2006/metadata/properties"/>
    <ds:schemaRef ds:uri="http://schemas.microsoft.com/office/infopath/2007/PartnerControls"/>
    <ds:schemaRef ds:uri="04cdc6a5-f583-4e2c-8406-7fe9508d195f"/>
    <ds:schemaRef ds:uri="6d36a44f-9eb1-4203-adfb-298b62aaa5c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</TotalTime>
  <Words>4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ヒラギノ明朝 ProN W3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Akizuki Wataru（秋月 航）</dc:creator>
  <cp:lastModifiedBy>Emi Hanakawa/花川　恵美</cp:lastModifiedBy>
  <cp:revision>8</cp:revision>
  <dcterms:created xsi:type="dcterms:W3CDTF">2023-06-19T07:20:03Z</dcterms:created>
  <dcterms:modified xsi:type="dcterms:W3CDTF">2024-02-01T07:38:13Z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0x010100F0749AE3CF8E264EA5F1BFFAE81698B9</vt:lpwstr>
  </property>
</Properties>
</file>