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sldIdLst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A8B4F-85BE-49A9-B09A-A85BF06E78E5}" v="12" dt="2023-06-26T06:45:47.042"/>
    <p1510:client id="{D8D18666-7991-426D-864A-765FB774385A}" v="38" dt="2023-06-23T05:38:40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ki Miyoshi/三好　大樹" userId="S::10834@takara-net.com::4a17aaa6-7df5-4537-bf9b-d4ce36405d90" providerId="AD" clId="Web-{D8D18666-7991-426D-864A-765FB774385A}"/>
    <pc:docChg chg="modSld">
      <pc:chgData name="Hiroki Miyoshi/三好　大樹" userId="S::10834@takara-net.com::4a17aaa6-7df5-4537-bf9b-d4ce36405d90" providerId="AD" clId="Web-{D8D18666-7991-426D-864A-765FB774385A}" dt="2023-06-23T05:38:39.806" v="25" actId="20577"/>
      <pc:docMkLst>
        <pc:docMk/>
      </pc:docMkLst>
      <pc:sldChg chg="addSp delSp modSp">
        <pc:chgData name="Hiroki Miyoshi/三好　大樹" userId="S::10834@takara-net.com::4a17aaa6-7df5-4537-bf9b-d4ce36405d90" providerId="AD" clId="Web-{D8D18666-7991-426D-864A-765FB774385A}" dt="2023-06-23T05:38:39.806" v="25" actId="20577"/>
        <pc:sldMkLst>
          <pc:docMk/>
          <pc:sldMk cId="215484768" sldId="257"/>
        </pc:sldMkLst>
        <pc:spChg chg="add del mod">
          <ac:chgData name="Hiroki Miyoshi/三好　大樹" userId="S::10834@takara-net.com::4a17aaa6-7df5-4537-bf9b-d4ce36405d90" providerId="AD" clId="Web-{D8D18666-7991-426D-864A-765FB774385A}" dt="2023-06-23T05:38:39.806" v="25" actId="20577"/>
          <ac:spMkLst>
            <pc:docMk/>
            <pc:sldMk cId="215484768" sldId="257"/>
            <ac:spMk id="9" creationId="{92AD71D1-A4BD-9898-8FE4-E6928E56E349}"/>
          </ac:spMkLst>
        </pc:spChg>
      </pc:sldChg>
    </pc:docChg>
  </pc:docChgLst>
  <pc:docChgLst>
    <pc:chgData name="Shun Manzaki/万崎　俊" userId="S::10543@takara-net.com::b9af366f-f0a4-48f2-98a8-e15953948ed4" providerId="AD" clId="Web-{35DA8B4F-85BE-49A9-B09A-A85BF06E78E5}"/>
    <pc:docChg chg="modSld">
      <pc:chgData name="Shun Manzaki/万崎　俊" userId="S::10543@takara-net.com::b9af366f-f0a4-48f2-98a8-e15953948ed4" providerId="AD" clId="Web-{35DA8B4F-85BE-49A9-B09A-A85BF06E78E5}" dt="2023-06-26T06:45:47.026" v="5" actId="20577"/>
      <pc:docMkLst>
        <pc:docMk/>
      </pc:docMkLst>
      <pc:sldChg chg="modSp">
        <pc:chgData name="Shun Manzaki/万崎　俊" userId="S::10543@takara-net.com::b9af366f-f0a4-48f2-98a8-e15953948ed4" providerId="AD" clId="Web-{35DA8B4F-85BE-49A9-B09A-A85BF06E78E5}" dt="2023-06-26T06:45:47.026" v="5" actId="20577"/>
        <pc:sldMkLst>
          <pc:docMk/>
          <pc:sldMk cId="215484768" sldId="257"/>
        </pc:sldMkLst>
        <pc:spChg chg="mod">
          <ac:chgData name="Shun Manzaki/万崎　俊" userId="S::10543@takara-net.com::b9af366f-f0a4-48f2-98a8-e15953948ed4" providerId="AD" clId="Web-{35DA8B4F-85BE-49A9-B09A-A85BF06E78E5}" dt="2023-06-26T06:45:47.026" v="5" actId="20577"/>
          <ac:spMkLst>
            <pc:docMk/>
            <pc:sldMk cId="215484768" sldId="257"/>
            <ac:spMk id="9" creationId="{92AD71D1-A4BD-9898-8FE4-E6928E56E3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54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53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4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8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74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99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9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00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3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7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14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8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FD8ABE8E-7841-C50F-D618-BCC1A7047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" y="-1"/>
            <a:ext cx="10692019" cy="7559675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E8B6B7FA-2683-2205-16D0-76417C858EDB}"/>
              </a:ext>
            </a:extLst>
          </p:cNvPr>
          <p:cNvSpPr txBox="1"/>
          <p:nvPr/>
        </p:nvSpPr>
        <p:spPr>
          <a:xfrm>
            <a:off x="620639" y="4593318"/>
            <a:ext cx="3589654" cy="127663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8100" algn="r">
              <a:lnSpc>
                <a:spcPct val="100000"/>
              </a:lnSpc>
              <a:spcBef>
                <a:spcPts val="135"/>
              </a:spcBef>
              <a:tabLst>
                <a:tab pos="2243138" algn="l"/>
              </a:tabLst>
            </a:pPr>
            <a:endParaRPr lang="en-US" sz="4050" b="1" spc="-450">
              <a:solidFill>
                <a:srgbClr val="FFFFFF"/>
              </a:solidFill>
              <a:latin typeface="Arial Black" panose="020B0A04020102020204" pitchFamily="34" charset="0"/>
              <a:cs typeface="源ノ角ゴシック JP"/>
            </a:endParaRPr>
          </a:p>
          <a:p>
            <a:pPr marL="38100" algn="r">
              <a:lnSpc>
                <a:spcPct val="100000"/>
              </a:lnSpc>
              <a:spcBef>
                <a:spcPts val="135"/>
              </a:spcBef>
              <a:tabLst>
                <a:tab pos="2243138" algn="l"/>
              </a:tabLst>
            </a:pPr>
            <a:r>
              <a:rPr sz="4050" b="1" spc="-450">
                <a:solidFill>
                  <a:srgbClr val="FFFFFF"/>
                </a:solidFill>
                <a:latin typeface="Arial Black" panose="020B0A04020102020204" pitchFamily="34" charset="0"/>
                <a:cs typeface="源ノ角ゴシック JP"/>
              </a:rPr>
              <a:t>円</a:t>
            </a:r>
            <a:r>
              <a:rPr lang="ja-JP" sz="2000" b="1" baseline="-6172" err="1">
                <a:solidFill>
                  <a:srgbClr val="FFFFFF"/>
                </a:solidFill>
                <a:latin typeface="Arial Black" panose="020B0A04020102020204" pitchFamily="34" charset="0"/>
                <a:ea typeface="メイリオ"/>
                <a:cs typeface="源ノ角ゴシック JP"/>
              </a:rPr>
              <a:t>（税込</a:t>
            </a:r>
            <a:r>
              <a:rPr lang="ja-JP" sz="2000" b="1" spc="-75" baseline="-6172">
                <a:solidFill>
                  <a:srgbClr val="FFFFFF"/>
                </a:solidFill>
                <a:latin typeface="Arial Black" panose="020B0A04020102020204" pitchFamily="34" charset="0"/>
                <a:ea typeface="メイリオ"/>
                <a:cs typeface="源ノ角ゴシック JP"/>
              </a:rPr>
              <a:t>）</a:t>
            </a:r>
            <a:endParaRPr lang="ja-JP" sz="2000" baseline="-6172">
              <a:solidFill>
                <a:srgbClr val="000000"/>
              </a:solidFill>
              <a:latin typeface="Arial Black" panose="020B0A04020102020204" pitchFamily="34" charset="0"/>
              <a:ea typeface="メイリオ"/>
              <a:cs typeface="源ノ角ゴシック JP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2AD71D1-A4BD-9898-8FE4-E6928E56E349}"/>
              </a:ext>
            </a:extLst>
          </p:cNvPr>
          <p:cNvSpPr txBox="1"/>
          <p:nvPr/>
        </p:nvSpPr>
        <p:spPr>
          <a:xfrm>
            <a:off x="-206" y="4678382"/>
            <a:ext cx="2923960" cy="127663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8100" algn="r">
              <a:lnSpc>
                <a:spcPct val="100000"/>
              </a:lnSpc>
              <a:spcBef>
                <a:spcPts val="135"/>
              </a:spcBef>
              <a:tabLst>
                <a:tab pos="2243138" algn="l"/>
              </a:tabLst>
            </a:pPr>
            <a:r>
              <a:rPr lang="en-US" altLang="ja-JP" sz="12000" b="1" spc="-450" baseline="-6172">
                <a:solidFill>
                  <a:srgbClr val="FFFF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1,500</a:t>
            </a:r>
            <a:endParaRPr lang="ja-JP" altLang="en-US" sz="12000" baseline="-6172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C79F0D0-CDE7-279D-4A24-90826BB251CB}"/>
              </a:ext>
            </a:extLst>
          </p:cNvPr>
          <p:cNvCxnSpPr>
            <a:cxnSpLocks/>
          </p:cNvCxnSpPr>
          <p:nvPr/>
        </p:nvCxnSpPr>
        <p:spPr>
          <a:xfrm>
            <a:off x="340242" y="6029442"/>
            <a:ext cx="38700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4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0749AE3CF8E264EA5F1BFFAE81698B9" ma:contentTypeVersion="13" ma:contentTypeDescription="新しいドキュメントを作成します。" ma:contentTypeScope="" ma:versionID="9660eae62ebf554f9e3ee59b9b30fb89">
  <xsd:schema xmlns:xsd="http://www.w3.org/2001/XMLSchema" xmlns:xs="http://www.w3.org/2001/XMLSchema" xmlns:p="http://schemas.microsoft.com/office/2006/metadata/properties" xmlns:ns2="6d36a44f-9eb1-4203-adfb-298b62aaa5cb" xmlns:ns3="04cdc6a5-f583-4e2c-8406-7fe9508d195f" targetNamespace="http://schemas.microsoft.com/office/2006/metadata/properties" ma:root="true" ma:fieldsID="d6f0e8891fb24969c719bfe8d67ab242" ns2:_="" ns3:_="">
    <xsd:import namespace="6d36a44f-9eb1-4203-adfb-298b62aaa5cb"/>
    <xsd:import namespace="04cdc6a5-f583-4e2c-8406-7fe9508d1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a44f-9eb1-4203-adfb-298b62aaa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d6efe5d7-c428-4167-bba2-2bc5d6754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dc6a5-f583-4e2c-8406-7fe9508d1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cbacdc1-3796-4fca-9c95-375fb82805de}" ma:internalName="TaxCatchAll" ma:showField="CatchAllData" ma:web="04cdc6a5-f583-4e2c-8406-7fe9508d1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4C5BD0-E573-4722-BFD9-0C0C0640A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FFC23C-2705-4891-82B7-970D437FF6CA}">
  <ds:schemaRefs>
    <ds:schemaRef ds:uri="04cdc6a5-f583-4e2c-8406-7fe9508d195f"/>
    <ds:schemaRef ds:uri="6d36a44f-9eb1-4203-adfb-298b62aaa5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5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Akizuki Wataru（秋月 航）</dc:creator>
  <cp:lastModifiedBy>Mayuko Baba/馬場　真由子</cp:lastModifiedBy>
  <cp:revision>5</cp:revision>
  <dcterms:created xsi:type="dcterms:W3CDTF">2023-06-19T07:20:03Z</dcterms:created>
  <dcterms:modified xsi:type="dcterms:W3CDTF">2023-06-27T09:10:12Z</dcterms:modified>
</cp:coreProperties>
</file>