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B7B"/>
    <a:srgbClr val="484646"/>
    <a:srgbClr val="61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061" autoAdjust="0"/>
  </p:normalViewPr>
  <p:slideViewPr>
    <p:cSldViewPr snapToGrid="0" showGuides="1">
      <p:cViewPr>
        <p:scale>
          <a:sx n="100" d="100"/>
          <a:sy n="100" d="100"/>
        </p:scale>
        <p:origin x="1788" y="-132"/>
      </p:cViewPr>
      <p:guideLst>
        <p:guide orient="horz" pos="2381"/>
        <p:guide pos="3368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 Omori/大森　理恵" userId="85ecc22f-92ed-4d2e-bfb2-9a92e26f94d6" providerId="ADAL" clId="{DE69AC6D-9E1E-4FC2-8C73-231C56F981FF}"/>
    <pc:docChg chg="undo custSel modSld">
      <pc:chgData name="Rie Omori/大森　理恵" userId="85ecc22f-92ed-4d2e-bfb2-9a92e26f94d6" providerId="ADAL" clId="{DE69AC6D-9E1E-4FC2-8C73-231C56F981FF}" dt="2025-04-16T06:52:34.682" v="2" actId="1076"/>
      <pc:docMkLst>
        <pc:docMk/>
      </pc:docMkLst>
      <pc:sldChg chg="modSp mod">
        <pc:chgData name="Rie Omori/大森　理恵" userId="85ecc22f-92ed-4d2e-bfb2-9a92e26f94d6" providerId="ADAL" clId="{DE69AC6D-9E1E-4FC2-8C73-231C56F981FF}" dt="2025-04-16T06:52:34.682" v="2" actId="1076"/>
        <pc:sldMkLst>
          <pc:docMk/>
          <pc:sldMk cId="2072185337" sldId="256"/>
        </pc:sldMkLst>
        <pc:spChg chg="mod">
          <ac:chgData name="Rie Omori/大森　理恵" userId="85ecc22f-92ed-4d2e-bfb2-9a92e26f94d6" providerId="ADAL" clId="{DE69AC6D-9E1E-4FC2-8C73-231C56F981FF}" dt="2025-04-16T06:52:34.682" v="2" actId="1076"/>
          <ac:spMkLst>
            <pc:docMk/>
            <pc:sldMk cId="2072185337" sldId="256"/>
            <ac:spMk id="2" creationId="{3E5CA196-7D75-E625-64E1-57E93A010EE2}"/>
          </ac:spMkLst>
        </pc:spChg>
        <pc:spChg chg="mod">
          <ac:chgData name="Rie Omori/大森　理恵" userId="85ecc22f-92ed-4d2e-bfb2-9a92e26f94d6" providerId="ADAL" clId="{DE69AC6D-9E1E-4FC2-8C73-231C56F981FF}" dt="2025-04-16T06:52:34.682" v="2" actId="1076"/>
          <ac:spMkLst>
            <pc:docMk/>
            <pc:sldMk cId="2072185337" sldId="256"/>
            <ac:spMk id="3" creationId="{3B6BF107-EF87-73F7-1844-69CA6A7513A8}"/>
          </ac:spMkLst>
        </pc:spChg>
        <pc:spChg chg="mod">
          <ac:chgData name="Rie Omori/大森　理恵" userId="85ecc22f-92ed-4d2e-bfb2-9a92e26f94d6" providerId="ADAL" clId="{DE69AC6D-9E1E-4FC2-8C73-231C56F981FF}" dt="2025-04-16T06:52:34.682" v="2" actId="1076"/>
          <ac:spMkLst>
            <pc:docMk/>
            <pc:sldMk cId="2072185337" sldId="256"/>
            <ac:spMk id="7" creationId="{13F900CD-F7FD-17FC-7FAE-22AA3E15B94A}"/>
          </ac:spMkLst>
        </pc:spChg>
        <pc:spChg chg="mod">
          <ac:chgData name="Rie Omori/大森　理恵" userId="85ecc22f-92ed-4d2e-bfb2-9a92e26f94d6" providerId="ADAL" clId="{DE69AC6D-9E1E-4FC2-8C73-231C56F981FF}" dt="2025-04-16T06:52:34.682" v="2" actId="1076"/>
          <ac:spMkLst>
            <pc:docMk/>
            <pc:sldMk cId="2072185337" sldId="256"/>
            <ac:spMk id="9" creationId="{CF68A4A5-87FC-CF6A-2F1E-2FB588A9067C}"/>
          </ac:spMkLst>
        </pc:spChg>
        <pc:picChg chg="mod">
          <ac:chgData name="Rie Omori/大森　理恵" userId="85ecc22f-92ed-4d2e-bfb2-9a92e26f94d6" providerId="ADAL" clId="{DE69AC6D-9E1E-4FC2-8C73-231C56F981FF}" dt="2025-04-16T06:52:28.017" v="0" actId="1076"/>
          <ac:picMkLst>
            <pc:docMk/>
            <pc:sldMk cId="2072185337" sldId="256"/>
            <ac:picMk id="11" creationId="{7EA42D63-E363-2D36-3BCE-366E2C2F24EF}"/>
          </ac:picMkLst>
        </pc:picChg>
      </pc:sldChg>
    </pc:docChg>
  </pc:docChgLst>
  <pc:docChgLst>
    <pc:chgData name="Rie Omori/大森　理恵" userId="85ecc22f-92ed-4d2e-bfb2-9a92e26f94d6" providerId="ADAL" clId="{5DD5E33C-11E1-410A-8AE5-860CE3E0BCE8}"/>
    <pc:docChg chg="undo custSel modSld">
      <pc:chgData name="Rie Omori/大森　理恵" userId="85ecc22f-92ed-4d2e-bfb2-9a92e26f94d6" providerId="ADAL" clId="{5DD5E33C-11E1-410A-8AE5-860CE3E0BCE8}" dt="2025-04-16T07:40:45.886" v="9" actId="207"/>
      <pc:docMkLst>
        <pc:docMk/>
      </pc:docMkLst>
      <pc:sldChg chg="modSp mod">
        <pc:chgData name="Rie Omori/大森　理恵" userId="85ecc22f-92ed-4d2e-bfb2-9a92e26f94d6" providerId="ADAL" clId="{5DD5E33C-11E1-410A-8AE5-860CE3E0BCE8}" dt="2025-04-16T07:40:45.886" v="9" actId="207"/>
        <pc:sldMkLst>
          <pc:docMk/>
          <pc:sldMk cId="2072185337" sldId="256"/>
        </pc:sldMkLst>
        <pc:spChg chg="mod">
          <ac:chgData name="Rie Omori/大森　理恵" userId="85ecc22f-92ed-4d2e-bfb2-9a92e26f94d6" providerId="ADAL" clId="{5DD5E33C-11E1-410A-8AE5-860CE3E0BCE8}" dt="2025-04-16T07:39:35.014" v="3" actId="207"/>
          <ac:spMkLst>
            <pc:docMk/>
            <pc:sldMk cId="2072185337" sldId="256"/>
            <ac:spMk id="2" creationId="{3E5CA196-7D75-E625-64E1-57E93A010EE2}"/>
          </ac:spMkLst>
        </pc:spChg>
        <pc:spChg chg="mod">
          <ac:chgData name="Rie Omori/大森　理恵" userId="85ecc22f-92ed-4d2e-bfb2-9a92e26f94d6" providerId="ADAL" clId="{5DD5E33C-11E1-410A-8AE5-860CE3E0BCE8}" dt="2025-04-16T07:39:07.699" v="0" actId="113"/>
          <ac:spMkLst>
            <pc:docMk/>
            <pc:sldMk cId="2072185337" sldId="256"/>
            <ac:spMk id="3" creationId="{3B6BF107-EF87-73F7-1844-69CA6A7513A8}"/>
          </ac:spMkLst>
        </pc:spChg>
        <pc:spChg chg="mod">
          <ac:chgData name="Rie Omori/大森　理恵" userId="85ecc22f-92ed-4d2e-bfb2-9a92e26f94d6" providerId="ADAL" clId="{5DD5E33C-11E1-410A-8AE5-860CE3E0BCE8}" dt="2025-04-16T07:40:45.886" v="9" actId="207"/>
          <ac:spMkLst>
            <pc:docMk/>
            <pc:sldMk cId="2072185337" sldId="256"/>
            <ac:spMk id="7" creationId="{13F900CD-F7FD-17FC-7FAE-22AA3E15B94A}"/>
          </ac:spMkLst>
        </pc:spChg>
        <pc:spChg chg="mod">
          <ac:chgData name="Rie Omori/大森　理恵" userId="85ecc22f-92ed-4d2e-bfb2-9a92e26f94d6" providerId="ADAL" clId="{5DD5E33C-11E1-410A-8AE5-860CE3E0BCE8}" dt="2025-04-16T07:39:53.016" v="7" actId="255"/>
          <ac:spMkLst>
            <pc:docMk/>
            <pc:sldMk cId="2072185337" sldId="256"/>
            <ac:spMk id="9" creationId="{CF68A4A5-87FC-CF6A-2F1E-2FB588A906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34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88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2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57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6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88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8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9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0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13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2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A3962-FCA0-4668-A85C-DD0A85696BEB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0C5CF8-AD6E-4209-ABEB-46EC10290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ィカル ユーザー インターフェイス, アプリケーション, Word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EA42D63-E363-2D36-3BCE-366E2C2F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2053"/>
            <a:ext cx="10691813" cy="7623780"/>
          </a:xfrm>
          <a:prstGeom prst="rect">
            <a:avLst/>
          </a:prstGeom>
        </p:spPr>
      </p:pic>
      <p:pic>
        <p:nvPicPr>
          <p:cNvPr id="5" name="図 4" descr="黒い背景に白い文字があ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3A8CC89-5D23-D95D-A35B-29264347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28" y="4899944"/>
            <a:ext cx="451105" cy="350521"/>
          </a:xfrm>
          <a:prstGeom prst="rect">
            <a:avLst/>
          </a:prstGeom>
        </p:spPr>
      </p:pic>
      <p:pic>
        <p:nvPicPr>
          <p:cNvPr id="8" name="図 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14A7D4E-408E-FC8F-67B4-F4A7245C4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78" y="4894254"/>
            <a:ext cx="1743460" cy="347473"/>
          </a:xfrm>
          <a:prstGeom prst="rect">
            <a:avLst/>
          </a:prstGeom>
        </p:spPr>
      </p:pic>
      <p:pic>
        <p:nvPicPr>
          <p:cNvPr id="12" name="図 1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D623CD8-369F-EA62-195B-370485856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772" y="4890948"/>
            <a:ext cx="158496" cy="347473"/>
          </a:xfrm>
          <a:prstGeom prst="rect">
            <a:avLst/>
          </a:prstGeom>
        </p:spPr>
      </p:pic>
      <p:pic>
        <p:nvPicPr>
          <p:cNvPr id="16" name="図 1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60B259-8DF4-1F75-82F9-1C29E7BBF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219" y="4907225"/>
            <a:ext cx="890018" cy="347473"/>
          </a:xfrm>
          <a:prstGeom prst="rect">
            <a:avLst/>
          </a:prstGeom>
        </p:spPr>
      </p:pic>
      <p:pic>
        <p:nvPicPr>
          <p:cNvPr id="20" name="図 19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2E29EDB-A333-4271-D718-1924E40B1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034" y="4901129"/>
            <a:ext cx="1429515" cy="350521"/>
          </a:xfrm>
          <a:prstGeom prst="rect">
            <a:avLst/>
          </a:prstGeom>
        </p:spPr>
      </p:pic>
      <p:pic>
        <p:nvPicPr>
          <p:cNvPr id="24" name="図 23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0C759B3-9E8F-9E7B-9E1A-8B345C1A2E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370" y="4899944"/>
            <a:ext cx="777242" cy="350521"/>
          </a:xfrm>
          <a:prstGeom prst="rect">
            <a:avLst/>
          </a:prstGeom>
        </p:spPr>
      </p:pic>
      <p:pic>
        <p:nvPicPr>
          <p:cNvPr id="28" name="図 2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2DB100-A761-A103-8D6D-DFCE14D31E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6612" y="4896896"/>
            <a:ext cx="1371603" cy="350521"/>
          </a:xfrm>
          <a:prstGeom prst="rect">
            <a:avLst/>
          </a:prstGeom>
        </p:spPr>
      </p:pic>
      <p:pic>
        <p:nvPicPr>
          <p:cNvPr id="32" name="図 31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6EFFFA-B18E-82DE-2E7A-6055BCEA36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371" y="5258723"/>
            <a:ext cx="399289" cy="1700787"/>
          </a:xfrm>
          <a:prstGeom prst="rect">
            <a:avLst/>
          </a:prstGeom>
        </p:spPr>
      </p:pic>
      <p:pic>
        <p:nvPicPr>
          <p:cNvPr id="36" name="図 3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4E6581-2BED-5363-0E06-BF61C3015C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999" y="5240537"/>
            <a:ext cx="1344171" cy="1700787"/>
          </a:xfrm>
          <a:prstGeom prst="rect">
            <a:avLst/>
          </a:prstGeom>
        </p:spPr>
      </p:pic>
      <p:pic>
        <p:nvPicPr>
          <p:cNvPr id="38" name="図 37" descr="Web サイ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18CB27A-D6A8-132F-D4E1-2641B31EC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1195" y="5228235"/>
            <a:ext cx="1313691" cy="1700787"/>
          </a:xfrm>
          <a:prstGeom prst="rect">
            <a:avLst/>
          </a:prstGeom>
        </p:spPr>
      </p:pic>
      <p:pic>
        <p:nvPicPr>
          <p:cNvPr id="40" name="図 3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8343F3C-925F-F0C2-5106-82665AD9D9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5984" y="5239750"/>
            <a:ext cx="1335027" cy="1700787"/>
          </a:xfrm>
          <a:prstGeom prst="rect">
            <a:avLst/>
          </a:prstGeom>
        </p:spPr>
      </p:pic>
      <p:pic>
        <p:nvPicPr>
          <p:cNvPr id="42" name="図 4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A4BD53A-B8A3-87FA-BAC0-7F6D84525D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8155" y="5249402"/>
            <a:ext cx="2401829" cy="1697739"/>
          </a:xfrm>
          <a:prstGeom prst="rect">
            <a:avLst/>
          </a:prstGeom>
        </p:spPr>
      </p:pic>
      <p:pic>
        <p:nvPicPr>
          <p:cNvPr id="44" name="図 43" descr="写真, 男, 画面, 持つ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C32B8B3-C515-5502-7156-2694EB1D7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7288" y="5239220"/>
            <a:ext cx="1322835" cy="1697739"/>
          </a:xfrm>
          <a:prstGeom prst="rect">
            <a:avLst/>
          </a:prstGeom>
        </p:spPr>
      </p:pic>
      <p:pic>
        <p:nvPicPr>
          <p:cNvPr id="46" name="図 45" descr="人, 女性, 探す, 男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5830A85-F836-1430-5735-67D4F20DAB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88992" y="5239221"/>
            <a:ext cx="1088138" cy="1700787"/>
          </a:xfrm>
          <a:prstGeom prst="rect">
            <a:avLst/>
          </a:prstGeom>
        </p:spPr>
      </p:pic>
      <p:pic>
        <p:nvPicPr>
          <p:cNvPr id="48" name="図 47" descr="黒い背景と白い文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EB2FD38-F5E5-439E-C299-3C9FB7611B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88936" y="5242525"/>
            <a:ext cx="530353" cy="170078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5CA196-7D75-E625-64E1-57E93A010EE2}"/>
              </a:ext>
            </a:extLst>
          </p:cNvPr>
          <p:cNvSpPr txBox="1"/>
          <p:nvPr/>
        </p:nvSpPr>
        <p:spPr>
          <a:xfrm>
            <a:off x="1903828" y="4171228"/>
            <a:ext cx="10337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b="1" dirty="0">
                <a:solidFill>
                  <a:srgbClr val="7F7B7B"/>
                </a:solidFill>
                <a:latin typeface="+mn-ea"/>
              </a:rPr>
              <a:t>水道水に含まれる「金属イオン」が蓄積すると髪がもろくなり、カラーの色落ちにつながります。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6BF107-EF87-73F7-1844-69CA6A7513A8}"/>
              </a:ext>
            </a:extLst>
          </p:cNvPr>
          <p:cNvSpPr txBox="1"/>
          <p:nvPr/>
        </p:nvSpPr>
        <p:spPr>
          <a:xfrm>
            <a:off x="867746" y="4169780"/>
            <a:ext cx="108072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b="1" dirty="0">
                <a:solidFill>
                  <a:srgbClr val="7F7B7B"/>
                </a:solidFill>
                <a:latin typeface="+mn-ea"/>
              </a:rPr>
              <a:t>乾燥やストレスの影響で形成された「糖の膜」が、頭皮トラブルの原因になります。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F900CD-F7FD-17FC-7FAE-22AA3E15B94A}"/>
              </a:ext>
            </a:extLst>
          </p:cNvPr>
          <p:cNvSpPr txBox="1"/>
          <p:nvPr/>
        </p:nvSpPr>
        <p:spPr>
          <a:xfrm>
            <a:off x="2865067" y="4171228"/>
            <a:ext cx="10807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b="1" dirty="0">
                <a:solidFill>
                  <a:srgbClr val="7F7B7B"/>
                </a:solidFill>
                <a:latin typeface="+mn-ea"/>
              </a:rPr>
              <a:t>髪に蓄積したケアアイテムの油分は、ベタつきや重さ、トリートメントが浸透しにくい原因に</a:t>
            </a:r>
            <a:r>
              <a:rPr kumimoji="1" lang="ja-JP" altLang="en-US" sz="540" dirty="0">
                <a:solidFill>
                  <a:srgbClr val="7F7B7B"/>
                </a:solidFill>
                <a:latin typeface="+mn-ea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68A4A5-87FC-CF6A-2F1E-2FB588A9067C}"/>
              </a:ext>
            </a:extLst>
          </p:cNvPr>
          <p:cNvSpPr txBox="1"/>
          <p:nvPr/>
        </p:nvSpPr>
        <p:spPr>
          <a:xfrm>
            <a:off x="3886138" y="4169780"/>
            <a:ext cx="11113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b="1" dirty="0">
                <a:solidFill>
                  <a:srgbClr val="7F7B7B"/>
                </a:solidFill>
                <a:latin typeface="+mn-ea"/>
              </a:rPr>
              <a:t>カラー後の「残留ケミカル」は頭皮のバリア機能の低下や、</a:t>
            </a:r>
            <a:endParaRPr kumimoji="1" lang="en-US" altLang="ja-JP" sz="540" b="1" dirty="0">
              <a:solidFill>
                <a:srgbClr val="7F7B7B"/>
              </a:solidFill>
              <a:latin typeface="+mn-ea"/>
            </a:endParaRPr>
          </a:p>
          <a:p>
            <a:r>
              <a:rPr kumimoji="1" lang="ja-JP" altLang="en-US" sz="540" b="1" dirty="0">
                <a:solidFill>
                  <a:srgbClr val="7F7B7B"/>
                </a:solidFill>
                <a:latin typeface="+mn-ea"/>
              </a:rPr>
              <a:t>毛髪ダメージにつながります。</a:t>
            </a:r>
          </a:p>
        </p:txBody>
      </p:sp>
    </p:spTree>
    <p:extLst>
      <p:ext uri="{BB962C8B-B14F-4D97-AF65-F5344CB8AC3E}">
        <p14:creationId xmlns:p14="http://schemas.microsoft.com/office/powerpoint/2010/main" val="207218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83D8FACAE73E4F996F1BD85AC130D4" ma:contentTypeVersion="13" ma:contentTypeDescription="新しいドキュメントを作成します。" ma:contentTypeScope="" ma:versionID="566e0c284c85be47ceda5228e53b24f4">
  <xsd:schema xmlns:xsd="http://www.w3.org/2001/XMLSchema" xmlns:xs="http://www.w3.org/2001/XMLSchema" xmlns:p="http://schemas.microsoft.com/office/2006/metadata/properties" xmlns:ns2="fe8cfa06-b6f0-4074-a72a-318893c3909d" xmlns:ns3="947b4858-664a-4a40-b14a-5aab6e74ce72" targetNamespace="http://schemas.microsoft.com/office/2006/metadata/properties" ma:root="true" ma:fieldsID="3f5edbf327a57ef4220af7222cd592ef" ns2:_="" ns3:_="">
    <xsd:import namespace="fe8cfa06-b6f0-4074-a72a-318893c3909d"/>
    <xsd:import namespace="947b4858-664a-4a40-b14a-5aab6e74c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cfa06-b6f0-4074-a72a-318893c390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d6efe5d7-c428-4167-bba2-2bc5d67541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b4858-664a-4a40-b14a-5aab6e74c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8cfa06-b6f0-4074-a72a-318893c390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AF621-FC02-40AF-BC41-A2861936831F}"/>
</file>

<file path=customXml/itemProps2.xml><?xml version="1.0" encoding="utf-8"?>
<ds:datastoreItem xmlns:ds="http://schemas.openxmlformats.org/officeDocument/2006/customXml" ds:itemID="{75121AD3-DB87-417A-933D-B6BFC4F0611C}"/>
</file>

<file path=customXml/itemProps3.xml><?xml version="1.0" encoding="utf-8"?>
<ds:datastoreItem xmlns:ds="http://schemas.openxmlformats.org/officeDocument/2006/customXml" ds:itemID="{8EEE321C-9E0C-485E-A714-8DBBD1878E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86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Inui Yuki（乾 友紀）</dc:creator>
  <cp:lastModifiedBy>Inui Yuki（乾 友紀）</cp:lastModifiedBy>
  <cp:revision>10</cp:revision>
  <cp:lastPrinted>2025-04-16T07:40:04Z</cp:lastPrinted>
  <dcterms:created xsi:type="dcterms:W3CDTF">2025-04-07T09:10:50Z</dcterms:created>
  <dcterms:modified xsi:type="dcterms:W3CDTF">2025-04-16T08:45:39Z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0x0101005283D8FACAE73E4F996F1BD85AC130D4</vt:lpwstr>
  </property>
</Properties>
</file>