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0691813" cy="75596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071" y="45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3.xml"/><Relationship Id="rId5" Type="http://schemas.openxmlformats.org/officeDocument/2006/relationships/viewProps" Target="viewProps.xml"/><Relationship Id="rId10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e Omori/大森　理恵" userId="85ecc22f-92ed-4d2e-bfb2-9a92e26f94d6" providerId="ADAL" clId="{972F6100-F09B-48AD-99B5-D9F9C67C8F47}"/>
    <pc:docChg chg="delSld">
      <pc:chgData name="Rie Omori/大森　理恵" userId="85ecc22f-92ed-4d2e-bfb2-9a92e26f94d6" providerId="ADAL" clId="{972F6100-F09B-48AD-99B5-D9F9C67C8F47}" dt="2025-04-16T05:30:23.666" v="0" actId="47"/>
      <pc:docMkLst>
        <pc:docMk/>
      </pc:docMkLst>
      <pc:sldChg chg="del">
        <pc:chgData name="Rie Omori/大森　理恵" userId="85ecc22f-92ed-4d2e-bfb2-9a92e26f94d6" providerId="ADAL" clId="{972F6100-F09B-48AD-99B5-D9F9C67C8F47}" dt="2025-04-16T05:30:23.666" v="0" actId="47"/>
        <pc:sldMkLst>
          <pc:docMk/>
          <pc:sldMk cId="1049565072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B05DD-0170-457A-8FB6-C93C0FDE5F97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3013"/>
            <a:ext cx="47434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B213B-3F65-4AE6-A54C-FC56643678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360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B213B-3F65-4AE6-A54C-FC56643678B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5604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7DD0-D908-4F3E-9342-0A5D876AA567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C797-55A7-4D96-AF47-0461C19682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41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7DD0-D908-4F3E-9342-0A5D876AA567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C797-55A7-4D96-AF47-0461C19682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08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7DD0-D908-4F3E-9342-0A5D876AA567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C797-55A7-4D96-AF47-0461C19682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97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7DD0-D908-4F3E-9342-0A5D876AA567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C797-55A7-4D96-AF47-0461C19682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959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7DD0-D908-4F3E-9342-0A5D876AA567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C797-55A7-4D96-AF47-0461C19682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329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7DD0-D908-4F3E-9342-0A5D876AA567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C797-55A7-4D96-AF47-0461C19682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012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7DD0-D908-4F3E-9342-0A5D876AA567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C797-55A7-4D96-AF47-0461C19682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328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7DD0-D908-4F3E-9342-0A5D876AA567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C797-55A7-4D96-AF47-0461C19682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90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7DD0-D908-4F3E-9342-0A5D876AA567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C797-55A7-4D96-AF47-0461C19682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758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7DD0-D908-4F3E-9342-0A5D876AA567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C797-55A7-4D96-AF47-0461C19682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919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7DD0-D908-4F3E-9342-0A5D876AA567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C797-55A7-4D96-AF47-0461C19682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56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187DD0-D908-4F3E-9342-0A5D876AA567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BEC797-55A7-4D96-AF47-0461C19682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9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, 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65E9B65-E82C-7E2E-77AF-D7C2B37DE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" y="0"/>
            <a:ext cx="10688973" cy="755967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DD53833-BD72-9AB1-440B-1405EDF97FFE}"/>
              </a:ext>
            </a:extLst>
          </p:cNvPr>
          <p:cNvSpPr txBox="1"/>
          <p:nvPr/>
        </p:nvSpPr>
        <p:spPr>
          <a:xfrm>
            <a:off x="1061226" y="6020474"/>
            <a:ext cx="23871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600" spc="300" dirty="0">
                <a:solidFill>
                  <a:srgbClr val="555555"/>
                </a:solidFill>
                <a:latin typeface="Segoe UI" panose="020B0502040204020203" pitchFamily="34" charset="0"/>
                <a:ea typeface="HGSｺﾞｼｯｸE" panose="020B0900000000000000" pitchFamily="50" charset="-128"/>
                <a:cs typeface="Segoe UI" panose="020B0502040204020203" pitchFamily="34" charset="0"/>
              </a:rPr>
              <a:t>0,000</a:t>
            </a:r>
            <a:endParaRPr kumimoji="1" lang="ja-JP" altLang="en-US" sz="6600" spc="300" dirty="0">
              <a:solidFill>
                <a:srgbClr val="555555"/>
              </a:solidFill>
              <a:latin typeface="Segoe UI" panose="020B0502040204020203" pitchFamily="34" charset="0"/>
              <a:ea typeface="HGSｺﾞｼｯｸE" panose="020B0900000000000000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6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283D8FACAE73E4F996F1BD85AC130D4" ma:contentTypeVersion="13" ma:contentTypeDescription="新しいドキュメントを作成します。" ma:contentTypeScope="" ma:versionID="566e0c284c85be47ceda5228e53b24f4">
  <xsd:schema xmlns:xsd="http://www.w3.org/2001/XMLSchema" xmlns:xs="http://www.w3.org/2001/XMLSchema" xmlns:p="http://schemas.microsoft.com/office/2006/metadata/properties" xmlns:ns2="fe8cfa06-b6f0-4074-a72a-318893c3909d" xmlns:ns3="947b4858-664a-4a40-b14a-5aab6e74ce72" targetNamespace="http://schemas.microsoft.com/office/2006/metadata/properties" ma:root="true" ma:fieldsID="3f5edbf327a57ef4220af7222cd592ef" ns2:_="" ns3:_="">
    <xsd:import namespace="fe8cfa06-b6f0-4074-a72a-318893c3909d"/>
    <xsd:import namespace="947b4858-664a-4a40-b14a-5aab6e74ce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8cfa06-b6f0-4074-a72a-318893c390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画像タグ" ma:readOnly="false" ma:fieldId="{5cf76f15-5ced-4ddc-b409-7134ff3c332f}" ma:taxonomyMulti="true" ma:sspId="d6efe5d7-c428-4167-bba2-2bc5d67541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7b4858-664a-4a40-b14a-5aab6e74ce7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8cfa06-b6f0-4074-a72a-318893c3909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2AC465-7F53-4194-84F1-7E1BC323BBB7}"/>
</file>

<file path=customXml/itemProps2.xml><?xml version="1.0" encoding="utf-8"?>
<ds:datastoreItem xmlns:ds="http://schemas.openxmlformats.org/officeDocument/2006/customXml" ds:itemID="{864550ED-70EA-4409-8BE5-8275B4ED8DE1}"/>
</file>

<file path=customXml/itemProps3.xml><?xml version="1.0" encoding="utf-8"?>
<ds:datastoreItem xmlns:ds="http://schemas.openxmlformats.org/officeDocument/2006/customXml" ds:itemID="{774D1DAF-B215-409A-8C76-51086243BBC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2</Words>
  <Application>Microsoft Office PowerPoint</Application>
  <PresentationFormat>ユーザー設定</PresentationFormat>
  <Paragraphs>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Aptos</vt:lpstr>
      <vt:lpstr>Aptos Display</vt:lpstr>
      <vt:lpstr>Arial</vt:lpstr>
      <vt:lpstr>Segoe UI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Inui Yuki（乾 友紀）</dc:creator>
  <cp:lastModifiedBy>Rie Omori/大森　理恵</cp:lastModifiedBy>
  <cp:revision>3</cp:revision>
  <cp:lastPrinted>2025-04-14T00:45:24Z</cp:lastPrinted>
  <dcterms:created xsi:type="dcterms:W3CDTF">2025-04-14T00:42:30Z</dcterms:created>
  <dcterms:modified xsi:type="dcterms:W3CDTF">2025-04-16T05:30:25Z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0x0101005283D8FACAE73E4F996F1BD85AC130D4</vt:lpwstr>
  </property>
</Properties>
</file>