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71" y="45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 Omori/大森　理恵" userId="85ecc22f-92ed-4d2e-bfb2-9a92e26f94d6" providerId="ADAL" clId="{54DE43B0-C764-40E8-811D-24FF7CAAD795}"/>
    <pc:docChg chg="delSld">
      <pc:chgData name="Rie Omori/大森　理恵" userId="85ecc22f-92ed-4d2e-bfb2-9a92e26f94d6" providerId="ADAL" clId="{54DE43B0-C764-40E8-811D-24FF7CAAD795}" dt="2025-04-16T05:30:44.708" v="0" actId="47"/>
      <pc:docMkLst>
        <pc:docMk/>
      </pc:docMkLst>
      <pc:sldChg chg="del">
        <pc:chgData name="Rie Omori/大森　理恵" userId="85ecc22f-92ed-4d2e-bfb2-9a92e26f94d6" providerId="ADAL" clId="{54DE43B0-C764-40E8-811D-24FF7CAAD795}" dt="2025-04-16T05:30:44.708" v="0" actId="47"/>
        <pc:sldMkLst>
          <pc:docMk/>
          <pc:sldMk cId="13476255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B05DD-0170-457A-8FB6-C93C0FDE5F9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213B-3F65-4AE6-A54C-FC5664367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36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41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08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97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5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29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12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28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90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8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1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6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51FB-22A1-C332-65A5-6D07DEEFA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D0A27E-AE6B-1402-27CF-3E41A29A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" y="0"/>
            <a:ext cx="10691128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2D24E9-8607-71BD-011E-CE39CF5BE88B}"/>
              </a:ext>
            </a:extLst>
          </p:cNvPr>
          <p:cNvSpPr txBox="1"/>
          <p:nvPr/>
        </p:nvSpPr>
        <p:spPr>
          <a:xfrm>
            <a:off x="6910598" y="6020474"/>
            <a:ext cx="21948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>
                <a:solidFill>
                  <a:srgbClr val="555555"/>
                </a:solidFill>
                <a:latin typeface="Segoe UI" panose="020B0502040204020203" pitchFamily="34" charset="0"/>
                <a:ea typeface="HGSｺﾞｼｯｸE" panose="020B0900000000000000" pitchFamily="50" charset="-128"/>
                <a:cs typeface="Segoe UI" panose="020B0502040204020203" pitchFamily="34" charset="0"/>
              </a:rPr>
              <a:t>0,000</a:t>
            </a:r>
            <a:endParaRPr kumimoji="1" lang="ja-JP" altLang="en-US" sz="6600" dirty="0">
              <a:solidFill>
                <a:srgbClr val="555555"/>
              </a:solidFill>
              <a:latin typeface="Segoe UI" panose="020B0502040204020203" pitchFamily="34" charset="0"/>
              <a:ea typeface="HGSｺﾞｼｯｸE" panose="020B09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6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83D8FACAE73E4F996F1BD85AC130D4" ma:contentTypeVersion="13" ma:contentTypeDescription="新しいドキュメントを作成します。" ma:contentTypeScope="" ma:versionID="566e0c284c85be47ceda5228e53b24f4">
  <xsd:schema xmlns:xsd="http://www.w3.org/2001/XMLSchema" xmlns:xs="http://www.w3.org/2001/XMLSchema" xmlns:p="http://schemas.microsoft.com/office/2006/metadata/properties" xmlns:ns2="fe8cfa06-b6f0-4074-a72a-318893c3909d" xmlns:ns3="947b4858-664a-4a40-b14a-5aab6e74ce72" targetNamespace="http://schemas.microsoft.com/office/2006/metadata/properties" ma:root="true" ma:fieldsID="3f5edbf327a57ef4220af7222cd592ef" ns2:_="" ns3:_="">
    <xsd:import namespace="fe8cfa06-b6f0-4074-a72a-318893c3909d"/>
    <xsd:import namespace="947b4858-664a-4a40-b14a-5aab6e74c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cfa06-b6f0-4074-a72a-318893c390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d6efe5d7-c428-4167-bba2-2bc5d6754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b4858-664a-4a40-b14a-5aab6e74c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8cfa06-b6f0-4074-a72a-318893c390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202421-260E-4C81-B71A-2FF8F90D4DC4}"/>
</file>

<file path=customXml/itemProps2.xml><?xml version="1.0" encoding="utf-8"?>
<ds:datastoreItem xmlns:ds="http://schemas.openxmlformats.org/officeDocument/2006/customXml" ds:itemID="{8972C9CD-9EFA-4459-8FFA-37A702453BF9}"/>
</file>

<file path=customXml/itemProps3.xml><?xml version="1.0" encoding="utf-8"?>
<ds:datastoreItem xmlns:ds="http://schemas.openxmlformats.org/officeDocument/2006/customXml" ds:itemID="{73B59A63-6EE3-4738-9052-4E1440859B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Aptos</vt:lpstr>
      <vt:lpstr>Aptos Display</vt:lpstr>
      <vt:lpstr>Arial</vt:lpstr>
      <vt:lpstr>Segoe UI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Inui Yuki（乾 友紀）</dc:creator>
  <cp:lastModifiedBy>Rie Omori/大森　理恵</cp:lastModifiedBy>
  <cp:revision>3</cp:revision>
  <cp:lastPrinted>2025-04-14T00:45:24Z</cp:lastPrinted>
  <dcterms:created xsi:type="dcterms:W3CDTF">2025-04-14T00:42:30Z</dcterms:created>
  <dcterms:modified xsi:type="dcterms:W3CDTF">2025-04-16T05:30:46Z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0x0101005283D8FACAE73E4F996F1BD85AC130D4</vt:lpwstr>
  </property>
</Properties>
</file>