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E4D"/>
    <a:srgbClr val="E79A73"/>
    <a:srgbClr val="EA535D"/>
    <a:srgbClr val="E5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o Tsuda" userId="2bb110e0-5213-4fc2-a40e-fbeacda8e1c8" providerId="ADAL" clId="{96CA5CF0-AE60-4C7E-8525-4B64ED7B81D6}"/>
    <pc:docChg chg="modSld">
      <pc:chgData name="Mariko Tsuda" userId="2bb110e0-5213-4fc2-a40e-fbeacda8e1c8" providerId="ADAL" clId="{96CA5CF0-AE60-4C7E-8525-4B64ED7B81D6}" dt="2025-11-21T04:19:16.270" v="2" actId="20577"/>
      <pc:docMkLst>
        <pc:docMk/>
      </pc:docMkLst>
      <pc:sldChg chg="modSp mod">
        <pc:chgData name="Mariko Tsuda" userId="2bb110e0-5213-4fc2-a40e-fbeacda8e1c8" providerId="ADAL" clId="{96CA5CF0-AE60-4C7E-8525-4B64ED7B81D6}" dt="2025-11-21T04:19:16.270" v="2" actId="20577"/>
        <pc:sldMkLst>
          <pc:docMk/>
          <pc:sldMk cId="4112135064" sldId="256"/>
        </pc:sldMkLst>
        <pc:spChg chg="mod">
          <ac:chgData name="Mariko Tsuda" userId="2bb110e0-5213-4fc2-a40e-fbeacda8e1c8" providerId="ADAL" clId="{96CA5CF0-AE60-4C7E-8525-4B64ED7B81D6}" dt="2025-11-21T04:19:16.270" v="2" actId="20577"/>
          <ac:spMkLst>
            <pc:docMk/>
            <pc:sldMk cId="4112135064" sldId="256"/>
            <ac:spMk id="2" creationId="{03B86544-1AE8-1FB7-0185-087740D6B2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0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7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13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6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3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62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26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65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26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90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14E7C-1B51-42CC-A365-2765B78B430F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060C23-3EBE-4F15-8316-2B594F337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6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05D82090-12E4-1C22-F9D3-1B45194E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" y="0"/>
            <a:ext cx="10691689" cy="7559675"/>
          </a:xfrm>
          <a:prstGeom prst="rect">
            <a:avLst/>
          </a:prstGeom>
        </p:spPr>
      </p:pic>
      <p:pic>
        <p:nvPicPr>
          <p:cNvPr id="11" name="図 10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7D7C5EE1-20BA-631F-DF22-340CAEA3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3" y="5895290"/>
            <a:ext cx="1557850" cy="27808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B86544-1AE8-1FB7-0185-087740D6B230}"/>
              </a:ext>
            </a:extLst>
          </p:cNvPr>
          <p:cNvSpPr txBox="1"/>
          <p:nvPr/>
        </p:nvSpPr>
        <p:spPr>
          <a:xfrm>
            <a:off x="464820" y="1222713"/>
            <a:ext cx="6544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300" dirty="0">
                <a:solidFill>
                  <a:schemeClr val="bg1"/>
                </a:solidFill>
                <a:effectLst>
                  <a:glow rad="228600">
                    <a:srgbClr val="E17E4D">
                      <a:alpha val="40000"/>
                    </a:srgbClr>
                  </a:glow>
                </a:effectLst>
              </a:rPr>
              <a:t>酵素スパ</a:t>
            </a:r>
            <a:r>
              <a:rPr kumimoji="1" lang="ja-JP" altLang="en-US" sz="4400" b="1" spc="-300">
                <a:solidFill>
                  <a:schemeClr val="bg1"/>
                </a:solidFill>
                <a:effectLst>
                  <a:glow rad="228600">
                    <a:srgbClr val="E17E4D">
                      <a:alpha val="40000"/>
                    </a:srgbClr>
                  </a:glow>
                </a:effectLst>
              </a:rPr>
              <a:t>＆トリート</a:t>
            </a:r>
            <a:endParaRPr kumimoji="1" lang="ja-JP" altLang="en-US" sz="4400" b="1" spc="-300" dirty="0">
              <a:solidFill>
                <a:schemeClr val="bg1"/>
              </a:solidFill>
              <a:effectLst>
                <a:glow rad="228600">
                  <a:srgbClr val="E17E4D">
                    <a:alpha val="40000"/>
                  </a:srgbClr>
                </a:glo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8529D2-561F-032B-437B-314B126FDF9F}"/>
              </a:ext>
            </a:extLst>
          </p:cNvPr>
          <p:cNvSpPr txBox="1"/>
          <p:nvPr/>
        </p:nvSpPr>
        <p:spPr>
          <a:xfrm>
            <a:off x="495300" y="625266"/>
            <a:ext cx="54340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>
                <a:solidFill>
                  <a:schemeClr val="bg1"/>
                </a:solidFill>
                <a:effectLst>
                  <a:glow rad="228600">
                    <a:srgbClr val="E17E4D">
                      <a:alpha val="40000"/>
                    </a:srgbClr>
                  </a:glow>
                </a:effectLst>
              </a:rPr>
              <a:t>冬の乾燥対策に。頭皮と髪、一度にケアする贅沢スパ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78A8B1-A663-C318-E4CC-F56E952C08BA}"/>
              </a:ext>
            </a:extLst>
          </p:cNvPr>
          <p:cNvSpPr txBox="1"/>
          <p:nvPr/>
        </p:nvSpPr>
        <p:spPr>
          <a:xfrm>
            <a:off x="7040579" y="5521469"/>
            <a:ext cx="317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spc="-140" dirty="0">
                <a:solidFill>
                  <a:schemeClr val="bg1"/>
                </a:solidFill>
              </a:rPr>
              <a:t>頭皮も、髪も、心も潤う、冬のご褒美メニュー！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BAD3015-BB26-C3B9-4B21-68DE1AF725B3}"/>
              </a:ext>
            </a:extLst>
          </p:cNvPr>
          <p:cNvSpPr txBox="1"/>
          <p:nvPr/>
        </p:nvSpPr>
        <p:spPr>
          <a:xfrm>
            <a:off x="7009622" y="6004713"/>
            <a:ext cx="2347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spc="-14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algun Gothic Semilight" panose="020B0502040204020203" pitchFamily="50" charset="-128"/>
              </a:rPr>
              <a:t>0,000</a:t>
            </a:r>
            <a:endParaRPr kumimoji="1" lang="ja-JP" altLang="en-US" sz="6600" b="1" spc="-14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Malgun Gothic Semilight" panose="020B0502040204020203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797072-5EBC-1356-45BB-EFA1288C0823}"/>
              </a:ext>
            </a:extLst>
          </p:cNvPr>
          <p:cNvSpPr txBox="1"/>
          <p:nvPr/>
        </p:nvSpPr>
        <p:spPr>
          <a:xfrm>
            <a:off x="9105122" y="6527244"/>
            <a:ext cx="41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-140" dirty="0">
                <a:solidFill>
                  <a:schemeClr val="bg1"/>
                </a:solidFill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030E81-1CB9-B89A-9938-856630CA7D33}"/>
              </a:ext>
            </a:extLst>
          </p:cNvPr>
          <p:cNvSpPr txBox="1"/>
          <p:nvPr/>
        </p:nvSpPr>
        <p:spPr>
          <a:xfrm>
            <a:off x="9292664" y="6634276"/>
            <a:ext cx="92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（税込）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C403229-6569-3136-35A2-A5C6F293E010}"/>
              </a:ext>
            </a:extLst>
          </p:cNvPr>
          <p:cNvSpPr/>
          <p:nvPr/>
        </p:nvSpPr>
        <p:spPr>
          <a:xfrm>
            <a:off x="1017587" y="5351306"/>
            <a:ext cx="2798763" cy="346075"/>
          </a:xfrm>
          <a:prstGeom prst="roundRect">
            <a:avLst>
              <a:gd name="adj" fmla="val 27277"/>
            </a:avLst>
          </a:prstGeom>
          <a:solidFill>
            <a:srgbClr val="EA53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3FD36CB-3985-B76B-D0F9-EA5C838BA6C2}"/>
              </a:ext>
            </a:extLst>
          </p:cNvPr>
          <p:cNvSpPr txBox="1"/>
          <p:nvPr/>
        </p:nvSpPr>
        <p:spPr>
          <a:xfrm>
            <a:off x="1083873" y="5379231"/>
            <a:ext cx="2666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酵素スパのリセット効果</a:t>
            </a:r>
          </a:p>
        </p:txBody>
      </p:sp>
    </p:spTree>
    <p:extLst>
      <p:ext uri="{BB962C8B-B14F-4D97-AF65-F5344CB8AC3E}">
        <p14:creationId xmlns:p14="http://schemas.microsoft.com/office/powerpoint/2010/main" val="411213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cfa06-b6f0-4074-a72a-318893c3909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83D8FACAE73E4F996F1BD85AC130D4" ma:contentTypeVersion="13" ma:contentTypeDescription="新しいドキュメントを作成します。" ma:contentTypeScope="" ma:versionID="21fa3e4e84eafed0559a05860d73d0fd">
  <xsd:schema xmlns:xsd="http://www.w3.org/2001/XMLSchema" xmlns:xs="http://www.w3.org/2001/XMLSchema" xmlns:p="http://schemas.microsoft.com/office/2006/metadata/properties" xmlns:ns2="fe8cfa06-b6f0-4074-a72a-318893c3909d" xmlns:ns3="947b4858-664a-4a40-b14a-5aab6e74ce72" targetNamespace="http://schemas.microsoft.com/office/2006/metadata/properties" ma:root="true" ma:fieldsID="c8d6348eb98c5aba211ef8d652f11dc6" ns2:_="" ns3:_="">
    <xsd:import namespace="fe8cfa06-b6f0-4074-a72a-318893c3909d"/>
    <xsd:import namespace="947b4858-664a-4a40-b14a-5aab6e74c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cfa06-b6f0-4074-a72a-318893c39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d6efe5d7-c428-4167-bba2-2bc5d6754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b4858-664a-4a40-b14a-5aab6e74c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4E6AE-4A0A-4B9B-A3AA-C8EA49CC8CE2}">
  <ds:schemaRefs>
    <ds:schemaRef ds:uri="http://purl.org/dc/dcmitype/"/>
    <ds:schemaRef ds:uri="http://purl.org/dc/elements/1.1/"/>
    <ds:schemaRef ds:uri="6d36a44f-9eb1-4203-adfb-298b62aaa5cb"/>
    <ds:schemaRef ds:uri="http://schemas.microsoft.com/office/2006/documentManagement/types"/>
    <ds:schemaRef ds:uri="http://purl.org/dc/terms/"/>
    <ds:schemaRef ds:uri="04cdc6a5-f583-4e2c-8406-7fe9508d195f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EAF2512-5F73-4A16-A309-E57F6D79B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22307-5356-47C3-B875-4CA9BC289D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45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Microsoft JhengHei UI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Akizuki Wataru（秋月 航）</dc:creator>
  <cp:lastModifiedBy>Mariko Tsuda</cp:lastModifiedBy>
  <cp:revision>3</cp:revision>
  <dcterms:created xsi:type="dcterms:W3CDTF">2025-11-13T06:14:57Z</dcterms:created>
  <dcterms:modified xsi:type="dcterms:W3CDTF">2025-11-21T04:19:18Z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0x0101005283D8FACAE73E4F996F1BD85AC130D4</vt:lpwstr>
  </property>
  <property fmtid="{D5CDD505-2E9C-101B-9397-08002B2CF9AE}" pid="3" name="MediaServiceImageTags">
    <vt:lpwstr/>
  </property>
</Properties>
</file>